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Default Extension="gif" ContentType="image/gif"/>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2" d="100"/>
          <a:sy n="92" d="100"/>
        </p:scale>
        <p:origin x="-8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4" Type="http://schemas.openxmlformats.org/officeDocument/2006/relationships/slide" Target="slides/slide3.xml"/><Relationship Id="rId5" Type="http://schemas.openxmlformats.org/officeDocument/2006/relationships/printerSettings" Target="printerSettings/printerSettings1.bin"/><Relationship Id="rId7"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tableStyles" Target="tableStyles.xml"/><Relationship Id="rId3" Type="http://schemas.openxmlformats.org/officeDocument/2006/relationships/slide" Target="slides/slide2.xml"/><Relationship Id="rId6"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1D0510-99AA-C44A-8543-E3E594184813}" type="datetimeFigureOut">
              <a:rPr lang="en-US" smtClean="0"/>
              <a:t>3/3/10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1D0510-99AA-C44A-8543-E3E594184813}" type="datetimeFigureOut">
              <a:rPr lang="en-US" smtClean="0"/>
              <a:t>3/3/10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1D0510-99AA-C44A-8543-E3E594184813}" type="datetimeFigureOut">
              <a:rPr lang="en-US" smtClean="0"/>
              <a:t>3/3/10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1D0510-99AA-C44A-8543-E3E594184813}" type="datetimeFigureOut">
              <a:rPr lang="en-US" smtClean="0"/>
              <a:t>3/3/10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1D0510-99AA-C44A-8543-E3E594184813}" type="datetimeFigureOut">
              <a:rPr lang="en-US" smtClean="0"/>
              <a:t>3/3/10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1D0510-99AA-C44A-8543-E3E594184813}" type="datetimeFigureOut">
              <a:rPr lang="en-US" smtClean="0"/>
              <a:t>3/3/10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1D0510-99AA-C44A-8543-E3E594184813}" type="datetimeFigureOut">
              <a:rPr lang="en-US" smtClean="0"/>
              <a:t>3/3/10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1D0510-99AA-C44A-8543-E3E594184813}" type="datetimeFigureOut">
              <a:rPr lang="en-US" smtClean="0"/>
              <a:t>3/3/10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1D0510-99AA-C44A-8543-E3E594184813}" type="datetimeFigureOut">
              <a:rPr lang="en-US" smtClean="0"/>
              <a:t>3/3/10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1D0510-99AA-C44A-8543-E3E594184813}" type="datetimeFigureOut">
              <a:rPr lang="en-US" smtClean="0"/>
              <a:t>3/3/10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1D0510-99AA-C44A-8543-E3E594184813}" type="datetimeFigureOut">
              <a:rPr lang="en-US" smtClean="0"/>
              <a:t>3/3/10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D00D55-7B5C-4741-A28E-3A7C73B8BDA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1D0510-99AA-C44A-8543-E3E594184813}" type="datetimeFigureOut">
              <a:rPr lang="en-US" smtClean="0"/>
              <a:t>3/3/10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D00D55-7B5C-4741-A28E-3A7C73B8BDA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Chronology!</a:t>
            </a:r>
            <a:endParaRPr lang="en-US" dirty="0"/>
          </a:p>
        </p:txBody>
      </p:sp>
      <p:sp>
        <p:nvSpPr>
          <p:cNvPr id="3" name="Subtitle 2"/>
          <p:cNvSpPr>
            <a:spLocks noGrp="1"/>
          </p:cNvSpPr>
          <p:nvPr>
            <p:ph type="subTitle" idx="1"/>
          </p:nvPr>
        </p:nvSpPr>
        <p:spPr/>
        <p:txBody>
          <a:bodyPr/>
          <a:lstStyle/>
          <a:p>
            <a:r>
              <a:rPr lang="en-US" dirty="0" smtClean="0"/>
              <a:t>By: DANIEL HALL, LAURA PARDO AND PAULA SUAREZ.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chronology?</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Chronology is a way that historian use to organize certain periods of time or events. Its like a time line from the first year (most of the time the smallest) to the last one (most of the time the biggest) that is called chronological order although you can also do it with time and with months. Here is an example:</a:t>
            </a:r>
          </a:p>
        </p:txBody>
      </p:sp>
      <p:pic>
        <p:nvPicPr>
          <p:cNvPr id="4" name="Picture 3" descr="simpletimeline.gif"/>
          <p:cNvPicPr>
            <a:picLocks noChangeAspect="1"/>
          </p:cNvPicPr>
          <p:nvPr/>
        </p:nvPicPr>
        <p:blipFill>
          <a:blip r:embed="rId2"/>
          <a:stretch>
            <a:fillRect/>
          </a:stretch>
        </p:blipFill>
        <p:spPr>
          <a:xfrm>
            <a:off x="2057400" y="5105400"/>
            <a:ext cx="6248400" cy="163234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TotalTime>
  <Words>85</Words>
  <Application>Microsoft Macintosh PowerPoint</Application>
  <PresentationFormat>On-screen Show (4:3)</PresentationFormat>
  <Paragraphs>4</Paragraphs>
  <Slides>3</Slides>
  <Notes>0</Notes>
  <HiddenSlides>0</HiddenSlides>
  <MMClips>0</MMClips>
  <ScaleCrop>false</ScaleCrop>
  <HeadingPairs>
    <vt:vector size="4" baseType="variant">
      <vt:variant>
        <vt:lpstr>Design Template</vt:lpstr>
      </vt:variant>
      <vt:variant>
        <vt:i4>1</vt:i4>
      </vt:variant>
      <vt:variant>
        <vt:lpstr>Slide Titles</vt:lpstr>
      </vt:variant>
      <vt:variant>
        <vt:i4>3</vt:i4>
      </vt:variant>
    </vt:vector>
  </HeadingPairs>
  <TitlesOfParts>
    <vt:vector size="4" baseType="lpstr">
      <vt:lpstr>Office Theme</vt:lpstr>
      <vt:lpstr>Chronology!</vt:lpstr>
      <vt:lpstr>What is chronology? </vt:lpstr>
      <vt:lpstr>Slide 3</vt:lpstr>
    </vt:vector>
  </TitlesOfParts>
  <Company>colegio anglocolombiano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Chronology!</dc:title>
  <dc:creator>laura pardo</dc:creator>
  <cp:lastModifiedBy>laura pardo</cp:lastModifiedBy>
  <cp:revision>4</cp:revision>
  <dcterms:created xsi:type="dcterms:W3CDTF">2010-03-03T22:17:41Z</dcterms:created>
  <dcterms:modified xsi:type="dcterms:W3CDTF">2010-03-03T22:57:29Z</dcterms:modified>
</cp:coreProperties>
</file>